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CFA2AD-3F60-4128-B395-9C85B8EEBF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B0DD9D5-B446-4EDA-8158-2DA11BC0BD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28A167A-A667-4DB7-B76B-DAE52251B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7585B-CEFC-4AA0-800E-77876A9D4A54}" type="datetimeFigureOut">
              <a:rPr lang="pt-BR" smtClean="0"/>
              <a:t>18/01/2022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80C4D7-4F9B-49D8-AAE5-F81384236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788A6F-13CF-4C31-8E47-4A2ED8B8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B81D1-5955-4509-92C6-1D799749DF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5123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63AE9D-108E-4861-920F-F3D533AE9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C97EC74-B008-4FB1-B833-B227E38479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849F8E0-5098-4FA9-AD12-8CAB6AF46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7585B-CEFC-4AA0-800E-77876A9D4A54}" type="datetimeFigureOut">
              <a:rPr lang="pt-BR" smtClean="0"/>
              <a:t>18/01/2022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89C6F02-0EA6-41D9-8155-5CED65234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8A8C240-A8BB-439F-AFB3-6E83B13C8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B81D1-5955-4509-92C6-1D799749DF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6198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EB8AE0F-447F-47FE-9B1B-ED9E624A5E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EE18591-4177-4E75-9A7B-9F80F2B4EF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77A5D88-3829-4C7A-8ADD-99355D64A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7585B-CEFC-4AA0-800E-77876A9D4A54}" type="datetimeFigureOut">
              <a:rPr lang="pt-BR" smtClean="0"/>
              <a:t>18/01/2022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ECBBDB1-91FB-45CA-B611-359FB5650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5CEDE00-2097-4316-91F2-183266152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B81D1-5955-4509-92C6-1D799749DF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0882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042167-9BDB-4C32-9583-51BC947EB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4DBDE7-317A-44DD-B12F-845B0B921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8D1B716-76C6-48F1-BD30-DE7DB3B9E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7585B-CEFC-4AA0-800E-77876A9D4A54}" type="datetimeFigureOut">
              <a:rPr lang="pt-BR" smtClean="0"/>
              <a:t>18/01/2022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3F36D26-25BB-4340-8867-7C67952A8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8BF12B-F08B-45C3-B8BC-1E49C8263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B81D1-5955-4509-92C6-1D799749DF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6489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56C663-86DA-4AB6-9EE3-0A17A5822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BDDA6E4-6C13-4445-8A02-6C08CC280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32EEA3A-67E9-4081-B5F5-E73483A29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7585B-CEFC-4AA0-800E-77876A9D4A54}" type="datetimeFigureOut">
              <a:rPr lang="pt-BR" smtClean="0"/>
              <a:t>18/01/2022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6418D15-2F7B-4B44-814B-9B6017A68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2A99FD-16F1-4BCB-9314-8BA639DFB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B81D1-5955-4509-92C6-1D799749DF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2346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7F41DA-C889-4303-8A72-3CAD920B6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47996E-3AD1-4D80-8C5F-9D4C91F409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ED5C1B7-B763-4BBD-8D80-E9BDB83329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F790198-B6E2-4A0D-9D5A-73FCF8F0C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7585B-CEFC-4AA0-800E-77876A9D4A54}" type="datetimeFigureOut">
              <a:rPr lang="pt-BR" smtClean="0"/>
              <a:t>18/01/2022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C599557-841C-4C82-BBC6-4B873D3E2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14C1EFF-91C2-4D25-8ECF-12239BAE6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B81D1-5955-4509-92C6-1D799749DF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9214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A19431-9B77-4239-A2C3-525528604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26E5353-E3C8-4134-8EC0-24C758E77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3CD15CD-BE13-4744-80F6-71A6B0BDF5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E5D43FD-38A0-4330-97C8-5279D9F5D6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911C986-E56E-46E6-ABE8-751576911C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4CB2396-162B-4792-AF7D-587B920B1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7585B-CEFC-4AA0-800E-77876A9D4A54}" type="datetimeFigureOut">
              <a:rPr lang="pt-BR" smtClean="0"/>
              <a:t>18/01/2022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097DBD6-50A1-407F-AF34-E1885CF4D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0F5462B-4ECC-4028-B9C5-53CD8347D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B81D1-5955-4509-92C6-1D799749DF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0697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AAED02-A913-4832-BE43-655313F51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ACA5D97-6E48-411B-B44E-D88D66820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7585B-CEFC-4AA0-800E-77876A9D4A54}" type="datetimeFigureOut">
              <a:rPr lang="pt-BR" smtClean="0"/>
              <a:t>18/01/2022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D12C287-1CBA-42DF-AE54-56DF07271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40AEDAD-9FDB-4589-BA53-9EAA44637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B81D1-5955-4509-92C6-1D799749DF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7253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57C7F6F-5CA8-49E8-8A65-5B82B5FCA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7585B-CEFC-4AA0-800E-77876A9D4A54}" type="datetimeFigureOut">
              <a:rPr lang="pt-BR" smtClean="0"/>
              <a:t>18/01/2022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EADEA48-9EDA-45CF-B748-1BF6C2770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53EFDED-098B-4099-B484-CBD8C516B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B81D1-5955-4509-92C6-1D799749DF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3251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71081F-0E71-4969-B415-037063A97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9C736A-5F89-4CDD-AFB8-C859254E8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734D29F-E267-406B-B237-DFB687219C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8A26727-BF73-4CD5-B9CB-C4744A2EA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7585B-CEFC-4AA0-800E-77876A9D4A54}" type="datetimeFigureOut">
              <a:rPr lang="pt-BR" smtClean="0"/>
              <a:t>18/01/2022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C189DEA-CF58-4C85-AB9F-32980248A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D9A6EF7-258C-4E8C-8BCC-ABE9DCD8B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B81D1-5955-4509-92C6-1D799749DF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6297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9C9164-560E-4A68-8B8A-775F24AE4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D3C4A14-BC67-41F5-8764-A9A33A2250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1C42F78-E818-433F-AACD-3CE9E54B34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9DD47C8-24C7-4CFC-8D50-19477F570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7585B-CEFC-4AA0-800E-77876A9D4A54}" type="datetimeFigureOut">
              <a:rPr lang="pt-BR" smtClean="0"/>
              <a:t>18/01/2022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51455EC-7C0E-4489-AC93-CCB696906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FC26612-6BED-4221-BDD5-44C94FCED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B81D1-5955-4509-92C6-1D799749DF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95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77D3855-FF8F-4C82-9451-858A84859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B0ADCA-6888-4CA5-8CE2-BA9DABE03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4B03EB7-8787-4603-B0F1-BBA599C8CA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7585B-CEFC-4AA0-800E-77876A9D4A54}" type="datetimeFigureOut">
              <a:rPr lang="pt-BR" smtClean="0"/>
              <a:t>18/01/2022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3CD8DBA-831B-41A8-B77D-BCF6A50318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69F2E4-26E7-426C-BEAE-25B689A4B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B81D1-5955-4509-92C6-1D799749DF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507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5FE57B54-DFB7-4A35-897B-C224F62982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594" b="32885"/>
          <a:stretch/>
        </p:blipFill>
        <p:spPr>
          <a:xfrm>
            <a:off x="0" y="-38100"/>
            <a:ext cx="12192000" cy="649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56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6BFBDB9-594C-47A1-8944-28CA73114D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09" b="32079"/>
          <a:stretch/>
        </p:blipFill>
        <p:spPr>
          <a:xfrm>
            <a:off x="0" y="0"/>
            <a:ext cx="12192000" cy="654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134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9C246460-2613-4EA2-87C2-BE5A732A30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594" b="32410"/>
          <a:stretch/>
        </p:blipFill>
        <p:spPr>
          <a:xfrm>
            <a:off x="0" y="-9525"/>
            <a:ext cx="12192000" cy="654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447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679B102-7867-40FC-BD37-BFBE4A9AF6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72" t="-1" b="32411"/>
          <a:stretch/>
        </p:blipFill>
        <p:spPr>
          <a:xfrm>
            <a:off x="0" y="0"/>
            <a:ext cx="12191598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14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A57B453-38C5-470A-88E7-A0C9951B23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03" b="32647"/>
          <a:stretch/>
        </p:blipFill>
        <p:spPr>
          <a:xfrm>
            <a:off x="0" y="-1"/>
            <a:ext cx="12139588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534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4FD0F7-3637-4DA8-943F-B028140C0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8E7480-D2F0-4EC8-9A4E-230277BED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40E932-7278-4B62-A64C-DEF8AC4ED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87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0DEE4E6-0032-4CD2-991A-28A268E025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09" b="28160"/>
          <a:stretch/>
        </p:blipFill>
        <p:spPr>
          <a:xfrm>
            <a:off x="0" y="0"/>
            <a:ext cx="12081164" cy="685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446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543F36B-E1D1-408A-A095-9587AC375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18" b="28513"/>
          <a:stretch/>
        </p:blipFill>
        <p:spPr>
          <a:xfrm>
            <a:off x="-102550" y="-1034042"/>
            <a:ext cx="12192000" cy="687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2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E486A4B-6BA2-4F78-90BD-C29DD7F9B8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48" b="28726"/>
          <a:stretch/>
        </p:blipFill>
        <p:spPr>
          <a:xfrm>
            <a:off x="0" y="-1"/>
            <a:ext cx="12192000" cy="684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3050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Flavio Gomes do Nascimento</dc:creator>
  <cp:lastModifiedBy>Flavio Gomes do Nascimento</cp:lastModifiedBy>
  <cp:revision>2</cp:revision>
  <dcterms:created xsi:type="dcterms:W3CDTF">2022-01-18T00:48:57Z</dcterms:created>
  <dcterms:modified xsi:type="dcterms:W3CDTF">2022-01-19T03:21:20Z</dcterms:modified>
</cp:coreProperties>
</file>